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1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2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4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0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5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DF47-C528-4AEA-A351-FC692F394C5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9402-1020-49B4-9862-E029F959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41" y="354650"/>
            <a:ext cx="81629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Grant Collins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980" y="47244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836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Action Verbs- A verb that describes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Example-I have to run fast to class before I’m late!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22306"/>
            <a:ext cx="3352800" cy="27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6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Verbs-A word that describes a 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I kicked the ball into the goal.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31136"/>
            <a:ext cx="39052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9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Adverbs-a word or phrase that modifies  an adjective, and a verb.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Softly she sang to the baby.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2259071" cy="282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6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Past Tense Verbs- A verb showing action that has happened in the past.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We raced to the Ice Cream Truck.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91000"/>
            <a:ext cx="3048000" cy="23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07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</a:t>
            </a:r>
            <a:r>
              <a:rPr lang="en-US" dirty="0"/>
              <a:t>V</a:t>
            </a:r>
            <a:r>
              <a:rPr lang="en-US" dirty="0" smtClean="0"/>
              <a:t>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action that is happening that very moment.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He hits the ball out of the field.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96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 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action that has not yet happened.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The world will end.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0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391400" cy="380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15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Verbs</vt:lpstr>
      <vt:lpstr>Action Verbs </vt:lpstr>
      <vt:lpstr>Verbs</vt:lpstr>
      <vt:lpstr>Adverbs</vt:lpstr>
      <vt:lpstr>Past Tense Verbs</vt:lpstr>
      <vt:lpstr>Present Tense Verbs</vt:lpstr>
      <vt:lpstr>Future Tense Verbs </vt:lpstr>
      <vt:lpstr>Thanks for watching!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</dc:creator>
  <cp:lastModifiedBy>WSAdmin</cp:lastModifiedBy>
  <cp:revision>3</cp:revision>
  <dcterms:created xsi:type="dcterms:W3CDTF">2014-10-24T00:49:05Z</dcterms:created>
  <dcterms:modified xsi:type="dcterms:W3CDTF">2014-10-24T13:51:42Z</dcterms:modified>
</cp:coreProperties>
</file>