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0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D5C7D-4FD8-4464-9BB1-FB5317C3F724}" type="datetimeFigureOut">
              <a:rPr lang="en-US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BAD32-DB22-4CD8-A119-9AAF1FBBEE4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7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9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48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4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2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66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61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AD32-DB22-4CD8-A119-9AAF1FBBEE4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6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3331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3175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6250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100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4622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47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851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2968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0917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0419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013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2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Verbs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7030A0"/>
                </a:solidFill>
              </a:rPr>
              <a:t>By:Caylee Gehman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004" y="1121448"/>
            <a:ext cx="2947482" cy="4601183"/>
          </a:xfrm>
        </p:spPr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Verb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A verb is an action or a state of being.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Ex: Anna </a:t>
            </a:r>
            <a:r>
              <a:rPr lang="en-US" sz="3200">
                <a:solidFill>
                  <a:srgbClr val="FFC000"/>
                </a:solidFill>
              </a:rPr>
              <a:t>is</a:t>
            </a:r>
            <a:r>
              <a:rPr lang="en-US" sz="3200">
                <a:solidFill>
                  <a:srgbClr val="1AB39F"/>
                </a:solidFill>
              </a:rPr>
              <a:t> happy.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  <a:latin typeface="Calibri"/>
              </a:rPr>
              <a:t>Ashley </a:t>
            </a:r>
            <a:r>
              <a:rPr lang="en-US" sz="3200">
                <a:solidFill>
                  <a:srgbClr val="FFC000"/>
                </a:solidFill>
                <a:latin typeface="Calibri"/>
              </a:rPr>
              <a:t>fell</a:t>
            </a:r>
            <a:r>
              <a:rPr lang="en-US" sz="3200">
                <a:solidFill>
                  <a:srgbClr val="1AB39F"/>
                </a:solidFill>
                <a:latin typeface="Calibri"/>
              </a:rPr>
              <a:t> down the stairs.</a:t>
            </a:r>
          </a:p>
        </p:txBody>
      </p:sp>
    </p:spTree>
    <p:extLst>
      <p:ext uri="{BB962C8B-B14F-4D97-AF65-F5344CB8AC3E}">
        <p14:creationId xmlns:p14="http://schemas.microsoft.com/office/powerpoint/2010/main" val="1507914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Adverbs describe verbs. They tell us how, when, and where things happen.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Ex: Jaren </a:t>
            </a:r>
            <a:r>
              <a:rPr lang="en-US" sz="3200">
                <a:solidFill>
                  <a:srgbClr val="FFC000"/>
                </a:solidFill>
              </a:rPr>
              <a:t>quickly</a:t>
            </a:r>
            <a:r>
              <a:rPr lang="en-US" sz="3200">
                <a:solidFill>
                  <a:srgbClr val="1AB39F"/>
                </a:solidFill>
              </a:rPr>
              <a:t> finished his homework so he could watch TV.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Karen walked </a:t>
            </a:r>
            <a:r>
              <a:rPr lang="en-US" sz="3200">
                <a:solidFill>
                  <a:srgbClr val="FFC000"/>
                </a:solidFill>
              </a:rPr>
              <a:t>silently</a:t>
            </a:r>
            <a:r>
              <a:rPr lang="en-US" sz="3200">
                <a:solidFill>
                  <a:srgbClr val="1AB39F"/>
                </a:solidFill>
              </a:rPr>
              <a:t> down the hall so her parents wouldn't hear her.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45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Past Tense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A past tense verb refers to the past.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Ex: Rachael </a:t>
            </a:r>
            <a:r>
              <a:rPr lang="en-US" sz="3200">
                <a:solidFill>
                  <a:srgbClr val="FFC000"/>
                </a:solidFill>
              </a:rPr>
              <a:t>baked</a:t>
            </a:r>
            <a:r>
              <a:rPr lang="en-US" sz="3200">
                <a:solidFill>
                  <a:srgbClr val="1AB39F"/>
                </a:solidFill>
              </a:rPr>
              <a:t> a chocolate cake for us.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  <a:latin typeface="Calibri"/>
              </a:rPr>
              <a:t>Crystal </a:t>
            </a:r>
            <a:r>
              <a:rPr lang="en-US" sz="3200">
                <a:solidFill>
                  <a:srgbClr val="FFC000"/>
                </a:solidFill>
                <a:latin typeface="Calibri"/>
              </a:rPr>
              <a:t>ate </a:t>
            </a:r>
            <a:r>
              <a:rPr lang="en-US" sz="3200">
                <a:solidFill>
                  <a:srgbClr val="1AB39F"/>
                </a:solidFill>
                <a:latin typeface="Calibri"/>
              </a:rPr>
              <a:t>my chocolate bar that I was saving.</a:t>
            </a:r>
          </a:p>
        </p:txBody>
      </p:sp>
    </p:spTree>
    <p:extLst>
      <p:ext uri="{BB962C8B-B14F-4D97-AF65-F5344CB8AC3E}">
        <p14:creationId xmlns:p14="http://schemas.microsoft.com/office/powerpoint/2010/main" val="42037354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Present Tense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>
                <a:solidFill>
                  <a:srgbClr val="40BAD2"/>
                </a:solidFill>
              </a:rPr>
              <a:t>Verbs that are occurring right now.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40BAD2"/>
                </a:solidFill>
              </a:rPr>
              <a:t>Ex: She is </a:t>
            </a:r>
            <a:r>
              <a:rPr lang="en-US" sz="3200">
                <a:solidFill>
                  <a:srgbClr val="FFC000"/>
                </a:solidFill>
              </a:rPr>
              <a:t>writing</a:t>
            </a:r>
            <a:r>
              <a:rPr lang="en-US" sz="3200">
                <a:solidFill>
                  <a:srgbClr val="40BAD2"/>
                </a:solidFill>
              </a:rPr>
              <a:t> her essay.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40BAD2"/>
                </a:solidFill>
              </a:rPr>
              <a:t>They are </a:t>
            </a:r>
            <a:r>
              <a:rPr lang="en-US" sz="3200">
                <a:solidFill>
                  <a:srgbClr val="FFC000"/>
                </a:solidFill>
              </a:rPr>
              <a:t>walking</a:t>
            </a:r>
            <a:r>
              <a:rPr lang="en-US" sz="3200">
                <a:solidFill>
                  <a:srgbClr val="40BAD2"/>
                </a:solidFill>
              </a:rPr>
              <a:t> to the park.</a:t>
            </a:r>
          </a:p>
        </p:txBody>
      </p:sp>
    </p:spTree>
    <p:extLst>
      <p:ext uri="{BB962C8B-B14F-4D97-AF65-F5344CB8AC3E}">
        <p14:creationId xmlns:p14="http://schemas.microsoft.com/office/powerpoint/2010/main" val="205553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Future Tense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>
                <a:solidFill>
                  <a:srgbClr val="1AB39F"/>
                </a:solidFill>
              </a:rPr>
              <a:t>A future tense verb indicates what will happen.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1AB39F"/>
                </a:solidFill>
              </a:rPr>
              <a:t>Ex: They are </a:t>
            </a:r>
            <a:r>
              <a:rPr lang="en-US" sz="3600">
                <a:solidFill>
                  <a:srgbClr val="FFC000"/>
                </a:solidFill>
              </a:rPr>
              <a:t>going</a:t>
            </a:r>
            <a:r>
              <a:rPr lang="en-US" sz="3600">
                <a:solidFill>
                  <a:srgbClr val="1AB39F"/>
                </a:solidFill>
              </a:rPr>
              <a:t> </a:t>
            </a:r>
            <a:r>
              <a:rPr lang="en-US" sz="3600">
                <a:solidFill>
                  <a:srgbClr val="FFC000"/>
                </a:solidFill>
              </a:rPr>
              <a:t>to </a:t>
            </a:r>
            <a:r>
              <a:rPr lang="en-US" sz="3600">
                <a:solidFill>
                  <a:srgbClr val="1AB39F"/>
                </a:solidFill>
              </a:rPr>
              <a:t>go to the store.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1AB39F"/>
                </a:solidFill>
              </a:rPr>
              <a:t>We </a:t>
            </a:r>
            <a:r>
              <a:rPr lang="en-US" sz="3600">
                <a:solidFill>
                  <a:srgbClr val="FAB900"/>
                </a:solidFill>
              </a:rPr>
              <a:t>leave</a:t>
            </a:r>
            <a:r>
              <a:rPr lang="en-US" sz="3600">
                <a:solidFill>
                  <a:srgbClr val="1AB39F"/>
                </a:solidFill>
              </a:rPr>
              <a:t> tomorrow to go to the beach.</a:t>
            </a:r>
          </a:p>
        </p:txBody>
      </p:sp>
    </p:spTree>
    <p:extLst>
      <p:ext uri="{BB962C8B-B14F-4D97-AF65-F5344CB8AC3E}">
        <p14:creationId xmlns:p14="http://schemas.microsoft.com/office/powerpoint/2010/main" val="2710843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"To be"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To be verbs show the state of being.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Ex: She has </a:t>
            </a:r>
            <a:r>
              <a:rPr lang="en-US" sz="3200">
                <a:solidFill>
                  <a:srgbClr val="FFC000"/>
                </a:solidFill>
              </a:rPr>
              <a:t>been</a:t>
            </a:r>
            <a:r>
              <a:rPr lang="en-US" sz="3200">
                <a:solidFill>
                  <a:srgbClr val="1AB39F"/>
                </a:solidFill>
              </a:rPr>
              <a:t> sick all week.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They </a:t>
            </a:r>
            <a:r>
              <a:rPr lang="en-US" sz="3200">
                <a:solidFill>
                  <a:srgbClr val="FFC000"/>
                </a:solidFill>
              </a:rPr>
              <a:t>are</a:t>
            </a:r>
            <a:r>
              <a:rPr lang="en-US" sz="3200">
                <a:solidFill>
                  <a:srgbClr val="1AB39F"/>
                </a:solidFill>
              </a:rPr>
              <a:t> going first. </a:t>
            </a:r>
          </a:p>
        </p:txBody>
      </p:sp>
    </p:spTree>
    <p:extLst>
      <p:ext uri="{BB962C8B-B14F-4D97-AF65-F5344CB8AC3E}">
        <p14:creationId xmlns:p14="http://schemas.microsoft.com/office/powerpoint/2010/main" val="157245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>
                <a:solidFill>
                  <a:srgbClr val="7030A0"/>
                </a:solidFill>
              </a:rPr>
              <a:t>Irregular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</a:rPr>
              <a:t>An irregular verb is a </a:t>
            </a:r>
            <a:r>
              <a:rPr lang="en-US" sz="3200">
                <a:solidFill>
                  <a:srgbClr val="1AB39F"/>
                </a:solidFill>
                <a:latin typeface="Calibri" charset="0"/>
              </a:rPr>
              <a:t>verb in which the usual -ed ending is not added.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  <a:latin typeface="Calibri" charset="0"/>
              </a:rPr>
              <a:t>Ex: We </a:t>
            </a:r>
            <a:r>
              <a:rPr lang="en-US" sz="3200">
                <a:solidFill>
                  <a:srgbClr val="FFC000"/>
                </a:solidFill>
                <a:latin typeface="Calibri" charset="0"/>
              </a:rPr>
              <a:t>went</a:t>
            </a:r>
            <a:r>
              <a:rPr lang="en-US" sz="3200">
                <a:solidFill>
                  <a:srgbClr val="1AB39F"/>
                </a:solidFill>
                <a:latin typeface="Calibri" charset="0"/>
              </a:rPr>
              <a:t> to the fair together.</a:t>
            </a:r>
          </a:p>
          <a:p>
            <a:pPr marL="0" indent="0" algn="ctr">
              <a:buNone/>
            </a:pPr>
            <a:r>
              <a:rPr lang="en-US" sz="3200">
                <a:solidFill>
                  <a:srgbClr val="1AB39F"/>
                </a:solidFill>
                <a:latin typeface="Calibri" charset="0"/>
              </a:rPr>
              <a:t>I </a:t>
            </a:r>
            <a:r>
              <a:rPr lang="en-US" sz="3200">
                <a:solidFill>
                  <a:srgbClr val="FFC000"/>
                </a:solidFill>
                <a:latin typeface="Calibri" charset="0"/>
              </a:rPr>
              <a:t>felt</a:t>
            </a:r>
            <a:r>
              <a:rPr lang="en-US" sz="3200">
                <a:solidFill>
                  <a:srgbClr val="1AB39F"/>
                </a:solidFill>
                <a:latin typeface="Calibri" charset="0"/>
              </a:rPr>
              <a:t> sleepy all day long.</a:t>
            </a:r>
          </a:p>
        </p:txBody>
      </p:sp>
    </p:spTree>
    <p:extLst>
      <p:ext uri="{BB962C8B-B14F-4D97-AF65-F5344CB8AC3E}">
        <p14:creationId xmlns:p14="http://schemas.microsoft.com/office/powerpoint/2010/main" val="3858835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</TotalTime>
  <Words>230</Words>
  <Application>Microsoft Office PowerPoint</Application>
  <PresentationFormat>Custom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Frame</vt:lpstr>
      <vt:lpstr>Verbs</vt:lpstr>
      <vt:lpstr>Verb</vt:lpstr>
      <vt:lpstr>Adverbs</vt:lpstr>
      <vt:lpstr>Past Tense Verbs</vt:lpstr>
      <vt:lpstr>Present Tense Verbs</vt:lpstr>
      <vt:lpstr>Future Tense Verbs</vt:lpstr>
      <vt:lpstr>"To be" Verbs</vt:lpstr>
      <vt:lpstr>Irregular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Scruggs, Sarah C</dc:creator>
  <cp:lastModifiedBy>WSAdmin</cp:lastModifiedBy>
  <cp:revision>6</cp:revision>
  <dcterms:created xsi:type="dcterms:W3CDTF">2013-07-15T20:26:40Z</dcterms:created>
  <dcterms:modified xsi:type="dcterms:W3CDTF">2014-10-24T13:46:02Z</dcterms:modified>
</cp:coreProperties>
</file>