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53809F4-9FAD-4C20-B291-8595CE7C3739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4BB6541-1851-440F-B94B-BBB098E09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09F4-9FAD-4C20-B291-8595CE7C3739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541-1851-440F-B94B-BBB098E09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09F4-9FAD-4C20-B291-8595CE7C3739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541-1851-440F-B94B-BBB098E09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53809F4-9FAD-4C20-B291-8595CE7C3739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541-1851-440F-B94B-BBB098E09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53809F4-9FAD-4C20-B291-8595CE7C3739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4BB6541-1851-440F-B94B-BBB098E0952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53809F4-9FAD-4C20-B291-8595CE7C3739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4BB6541-1851-440F-B94B-BBB098E09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53809F4-9FAD-4C20-B291-8595CE7C3739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4BB6541-1851-440F-B94B-BBB098E09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809F4-9FAD-4C20-B291-8595CE7C3739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6541-1851-440F-B94B-BBB098E09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53809F4-9FAD-4C20-B291-8595CE7C3739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4BB6541-1851-440F-B94B-BBB098E09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53809F4-9FAD-4C20-B291-8595CE7C3739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4BB6541-1851-440F-B94B-BBB098E09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53809F4-9FAD-4C20-B291-8595CE7C3739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4BB6541-1851-440F-B94B-BBB098E09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53809F4-9FAD-4C20-B291-8595CE7C3739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4BB6541-1851-440F-B94B-BBB098E095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81400"/>
            <a:ext cx="8062912" cy="1752600"/>
          </a:xfrm>
        </p:spPr>
        <p:txBody>
          <a:bodyPr/>
          <a:lstStyle/>
          <a:p>
            <a:pPr algn="ctr"/>
            <a:r>
              <a:rPr lang="en-US" dirty="0" smtClean="0"/>
              <a:t>By: Deonna Lindsay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Pronoun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pronoun uses the word mine, their, its, his, hers, and your.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Hope my Study Guide helped you to understand all of the different types of nouns. *Make sure you use this for your next  test/quiz* Good Luck!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noun is just a person, place, or thing. Like Mrs. Stone, The World Trade Center, and a apple are all  nouns.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Concrete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concrete noun is something/someone you can touch. Like Angel, The Apple Store, and a shoe are all concrete nouns.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Abstract Noun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abstract noun is an idea or quality, or you can think of is as the opposite of a concrete noun. So something you cant touch.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Singular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singular noun is one individual thing. Like for example marker is a singular noun.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Plural Noun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572000"/>
          </a:xfrm>
        </p:spPr>
        <p:txBody>
          <a:bodyPr/>
          <a:lstStyle/>
          <a:p>
            <a:r>
              <a:rPr lang="en-US" dirty="0" smtClean="0"/>
              <a:t>A plural noun is more than one thing. Like markers is an plural noun.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Possessive Noun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possessive noun shows ownership. Like marker’s is a possessive noun.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Common Noun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common noun is just something/someone in general. Like a nurse is a common noun.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Proper Noun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proper noun is just a specific person. Like Nurse Annabel is a proper noun. Also proper nouns are ALWAYS capitalized.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</TotalTime>
  <Words>240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Study Guide</vt:lpstr>
      <vt:lpstr>Noun</vt:lpstr>
      <vt:lpstr>Concrete Noun</vt:lpstr>
      <vt:lpstr>Abstract Noun </vt:lpstr>
      <vt:lpstr>Singular Noun</vt:lpstr>
      <vt:lpstr>Plural Noun </vt:lpstr>
      <vt:lpstr>Possessive Noun </vt:lpstr>
      <vt:lpstr>Common Noun </vt:lpstr>
      <vt:lpstr>Proper Noun </vt:lpstr>
      <vt:lpstr>Pronoun 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Guide</dc:title>
  <dc:creator>lildee722</dc:creator>
  <cp:lastModifiedBy>WSAdmin</cp:lastModifiedBy>
  <cp:revision>5</cp:revision>
  <dcterms:created xsi:type="dcterms:W3CDTF">2014-09-26T00:05:12Z</dcterms:created>
  <dcterms:modified xsi:type="dcterms:W3CDTF">2014-10-24T18:42:17Z</dcterms:modified>
</cp:coreProperties>
</file>